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 Slab" charset="0"/>
      <p:regular r:id="rId11"/>
      <p:bold r:id="rId12"/>
    </p:embeddedFont>
    <p:embeddedFont>
      <p:font typeface="Robot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4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7137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533400"/>
            <a:ext cx="2400300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152400"/>
            <a:ext cx="358140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800" y="152400"/>
            <a:ext cx="262890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" y="2057400"/>
            <a:ext cx="2800350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2400" y="2895600"/>
            <a:ext cx="375285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5943600" y="4146450"/>
            <a:ext cx="3877800" cy="106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/>
              <a:t>Analy HS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7666800" y="4716150"/>
            <a:ext cx="1553399" cy="54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Sebastopol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228600"/>
            <a:ext cx="34385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600" y="152400"/>
            <a:ext cx="341947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000" y="2590800"/>
            <a:ext cx="401955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19200"/>
            <a:ext cx="261937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800" y="-473273"/>
            <a:ext cx="4847454" cy="363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375" y="2127100"/>
            <a:ext cx="4428276" cy="332119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74150" y="104500"/>
            <a:ext cx="3494699" cy="4853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Improving Analy’s bike commute will likely help global climate health.  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Transportation is responsible for a large portion of greenhouse gas emissions.  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>
              <a:spcBef>
                <a:spcPts val="0"/>
              </a:spcBef>
              <a:buNone/>
            </a:pPr>
            <a:r>
              <a:rPr lang="en" sz="2400" b="1"/>
              <a:t>Promoting biking to school will reduce dependence on cars. 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100" y="1233912"/>
            <a:ext cx="4851950" cy="364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174" y="617504"/>
            <a:ext cx="4325276" cy="323059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532675" y="14975"/>
            <a:ext cx="2925900" cy="8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/>
              <a:t>Wet Weather: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534775" y="338175"/>
            <a:ext cx="46620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/>
              <a:t>… a deterrent for some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232" y="0"/>
            <a:ext cx="6685532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366" y="0"/>
            <a:ext cx="6659267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hape 103"/>
          <p:cNvCxnSpPr/>
          <p:nvPr/>
        </p:nvCxnSpPr>
        <p:spPr>
          <a:xfrm rot="10800000">
            <a:off x="1277125" y="3181424"/>
            <a:ext cx="940499" cy="684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4" name="Shape 104"/>
          <p:cNvSpPr txBox="1"/>
          <p:nvPr/>
        </p:nvSpPr>
        <p:spPr>
          <a:xfrm rot="2051583">
            <a:off x="1088457" y="3379462"/>
            <a:ext cx="928853" cy="499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bike path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250" y="0"/>
            <a:ext cx="3524375" cy="76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5" y="3021000"/>
            <a:ext cx="3963926" cy="29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78" y="137775"/>
            <a:ext cx="3774699" cy="378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3975" y="1863550"/>
            <a:ext cx="5286027" cy="39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7425" y="48850"/>
            <a:ext cx="3250277" cy="242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4750" y="4364900"/>
            <a:ext cx="38546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Jannike Allen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December 2015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400" y="609600"/>
            <a:ext cx="1905000" cy="18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56738">
            <a:off x="6232523" y="990600"/>
            <a:ext cx="3841748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99" y="0"/>
            <a:ext cx="6688100" cy="44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(16:9)</PresentationFormat>
  <Paragraphs>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Roboto Slab</vt:lpstr>
      <vt:lpstr>Roboto</vt:lpstr>
      <vt:lpstr>marina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Jannike</dc:creator>
  <cp:lastModifiedBy>Jannike</cp:lastModifiedBy>
  <cp:revision>1</cp:revision>
  <dcterms:modified xsi:type="dcterms:W3CDTF">2015-12-19T02:25:57Z</dcterms:modified>
</cp:coreProperties>
</file>